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343" r:id="rId5"/>
    <p:sldId id="259" r:id="rId6"/>
    <p:sldId id="302" r:id="rId7"/>
    <p:sldId id="260" r:id="rId8"/>
    <p:sldId id="261" r:id="rId9"/>
    <p:sldId id="265" r:id="rId10"/>
    <p:sldId id="303" r:id="rId11"/>
    <p:sldId id="264" r:id="rId12"/>
    <p:sldId id="300" r:id="rId13"/>
    <p:sldId id="277" r:id="rId14"/>
    <p:sldId id="266" r:id="rId15"/>
    <p:sldId id="267" r:id="rId16"/>
    <p:sldId id="326" r:id="rId17"/>
    <p:sldId id="298" r:id="rId18"/>
    <p:sldId id="299" r:id="rId19"/>
    <p:sldId id="304" r:id="rId20"/>
    <p:sldId id="271" r:id="rId21"/>
    <p:sldId id="330" r:id="rId22"/>
    <p:sldId id="275" r:id="rId23"/>
    <p:sldId id="274" r:id="rId24"/>
    <p:sldId id="283" r:id="rId25"/>
    <p:sldId id="282" r:id="rId26"/>
    <p:sldId id="278" r:id="rId27"/>
    <p:sldId id="331" r:id="rId28"/>
    <p:sldId id="285" r:id="rId29"/>
    <p:sldId id="292" r:id="rId30"/>
    <p:sldId id="305" r:id="rId31"/>
    <p:sldId id="306" r:id="rId32"/>
    <p:sldId id="295" r:id="rId33"/>
    <p:sldId id="296" r:id="rId34"/>
    <p:sldId id="344" r:id="rId35"/>
    <p:sldId id="297" r:id="rId36"/>
    <p:sldId id="309" r:id="rId37"/>
    <p:sldId id="308" r:id="rId38"/>
    <p:sldId id="313" r:id="rId39"/>
    <p:sldId id="314" r:id="rId40"/>
    <p:sldId id="315" r:id="rId41"/>
    <p:sldId id="316" r:id="rId42"/>
    <p:sldId id="319" r:id="rId43"/>
    <p:sldId id="341" r:id="rId44"/>
    <p:sldId id="321" r:id="rId45"/>
    <p:sldId id="325" r:id="rId46"/>
    <p:sldId id="335" r:id="rId47"/>
    <p:sldId id="336" r:id="rId48"/>
    <p:sldId id="345" r:id="rId49"/>
    <p:sldId id="346" r:id="rId50"/>
    <p:sldId id="258" r:id="rId51"/>
    <p:sldId id="338" r:id="rId52"/>
    <p:sldId id="339" r:id="rId53"/>
    <p:sldId id="340" r:id="rId54"/>
    <p:sldId id="32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926E8-28BE-62CF-A02E-EC912D007625}" v="451" dt="2024-12-22T17:02:14.406"/>
    <p1510:client id="{A5BAF1E7-5434-51F7-CD77-8F500A8F5C14}" v="1031" dt="2024-12-21T12:11:1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lmarena.ai/leaderboard" TargetMode="External"/><Relationship Id="rId2" Type="http://schemas.openxmlformats.org/officeDocument/2006/relationships/hyperlink" Target="https://lmarena.ai/?leaderboar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webench.com/" TargetMode="External"/><Relationship Id="rId4" Type="http://schemas.openxmlformats.org/officeDocument/2006/relationships/hyperlink" Target="https://aider.chat/docs/leaderboard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prompt" TargetMode="External"/><Relationship Id="rId2" Type="http://schemas.openxmlformats.org/officeDocument/2006/relationships/hyperlink" Target="https://t.me/denissex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_newz" TargetMode="External"/><Relationship Id="rId4" Type="http://schemas.openxmlformats.org/officeDocument/2006/relationships/hyperlink" Target="https://t.me/neurogen_new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ga.chat/" TargetMode="External"/><Relationship Id="rId3" Type="http://schemas.openxmlformats.org/officeDocument/2006/relationships/hyperlink" Target="https://claude.ai/new" TargetMode="External"/><Relationship Id="rId7" Type="http://schemas.openxmlformats.org/officeDocument/2006/relationships/hyperlink" Target="https://console.yandex.cloud/folders/b1gvg4g49j1tnt9aefrt/foundation-models/chat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tinue.dev/" TargetMode="External"/><Relationship Id="rId5" Type="http://schemas.openxmlformats.org/officeDocument/2006/relationships/hyperlink" Target="https://aistudio.google.com/" TargetMode="External"/><Relationship Id="rId4" Type="http://schemas.openxmlformats.org/officeDocument/2006/relationships/hyperlink" Target="https://mistral.ai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atures/copilot" TargetMode="External"/><Relationship Id="rId3" Type="http://schemas.openxmlformats.org/officeDocument/2006/relationships/hyperlink" Target="https://www.perplexity.ai/" TargetMode="External"/><Relationship Id="rId7" Type="http://schemas.openxmlformats.org/officeDocument/2006/relationships/hyperlink" Target="https://supermaven.com/" TargetMode="External"/><Relationship Id="rId2" Type="http://schemas.openxmlformats.org/officeDocument/2006/relationships/hyperlink" Target="https://huggingface.co/t-t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-sara.fly.dev/" TargetMode="External"/><Relationship Id="rId5" Type="http://schemas.openxmlformats.org/officeDocument/2006/relationships/hyperlink" Target="https://you.com/" TargetMode="External"/><Relationship Id="rId4" Type="http://schemas.openxmlformats.org/officeDocument/2006/relationships/hyperlink" Target="https://www.phind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um.com/windsurf" TargetMode="External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lt.new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3500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12C1D948-9F58-1289-71F0-289DFEE9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13" y="2669539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систему, которая предсказывает следующее слово </a:t>
            </a:r>
            <a:r>
              <a:rPr lang="ru-RU"/>
              <a:t>(точнее, токен) в последовательности слов (токенов).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EC392-F768-04E0-6FC4-391C2B7DBA24}"/>
              </a:ext>
            </a:extLst>
          </p:cNvPr>
          <p:cNvSpPr txBox="1"/>
          <p:nvPr/>
        </p:nvSpPr>
        <p:spPr>
          <a:xfrm>
            <a:off x="7807036" y="512618"/>
            <a:ext cx="27432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АЛО ЕТО ЧАТЖПТ???</a:t>
            </a:r>
          </a:p>
        </p:txBody>
      </p:sp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65" y="4143579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65" y="1661690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B0E0E-DC46-17AA-5DF9-58B7D3BF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486374"/>
            <a:ext cx="10861728" cy="58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843248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1452453"/>
            <a:ext cx="38560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2AED195E-9617-29EF-9184-2A946764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44" y="3269673"/>
            <a:ext cx="2751384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- </a:t>
            </a:r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</a:t>
            </a:r>
            <a:endParaRPr lang="en-US" cap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BCAA3-9CC3-F538-9ADB-6F5016A3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450552"/>
            <a:ext cx="10952135" cy="59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A0FD6-1F2D-44D3-D533-A72D6A76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" y="473667"/>
            <a:ext cx="10874644" cy="5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7898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  <p:pic>
        <p:nvPicPr>
          <p:cNvPr id="4" name="Picture 3" descr="A group of men in suits and sunglasses&#10;&#10;Description automatically generated">
            <a:extLst>
              <a:ext uri="{FF2B5EF4-FFF2-40B4-BE49-F238E27FC236}">
                <a16:creationId xmlns:a16="http://schemas.microsoft.com/office/drawing/2014/main" id="{A5994F08-1279-FC06-FFFA-FD41F234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1997560"/>
            <a:ext cx="6096000" cy="40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 на основе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Встроенное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Умеет выполнять команды в терминале, проверять результат их выполнения.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пока не достигнет поставленной цели. Использует самопроверку.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Недоступен из России (без средств обхода ограничений).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4"/>
            <a:ext cx="9905999" cy="44974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Расширение для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Бесплатный.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как с локальными, так и с удалёнными моделями.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использовать с бесплатными моделями, например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Gemini Flash 2.0,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делает систему, которая пишет за вас код, абсолютно бесплатной.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Хорошо работает только с моделями большими и красивыми (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3.5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Sonnet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GPT-4O и т.д.).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7BD92-ED7C-4E51-8841-4601F9BD9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149" y="1589086"/>
            <a:ext cx="9020526" cy="4898370"/>
          </a:xfrm>
        </p:spPr>
      </p:pic>
    </p:spTree>
    <p:extLst>
      <p:ext uri="{BB962C8B-B14F-4D97-AF65-F5344CB8AC3E}">
        <p14:creationId xmlns:p14="http://schemas.microsoft.com/office/powerpoint/2010/main" val="68556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2583"/>
            <a:ext cx="9905999" cy="436689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Обратить внимание на: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(количество параметров) – в целом размер модели, как правило, напрямую влияет на качество результата. Но есть и исключения - новые маленькие модели, как правило, работают лучше старых и больших.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 (графического чипа).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Крадёт данные! 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40627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Задавать вопрос как в поисковик. Больше чем в вопросе – не украдёт.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Создавать минимальный рабочий пример и давать ему работать, как если бы выкладывали на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Overflow.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Давать куски открытого исходного кода (если есть). Если код и так открыт – его кража не страшна.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on-premise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решения или разворачивать у себя на компьютере (да, так можно).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 спросить у руководства/заказчика. Вдруг разрешат?</a:t>
            </a:r>
          </a:p>
        </p:txBody>
      </p:sp>
    </p:spTree>
    <p:extLst>
      <p:ext uri="{BB962C8B-B14F-4D97-AF65-F5344CB8AC3E}">
        <p14:creationId xmlns:p14="http://schemas.microsoft.com/office/powerpoint/2010/main" val="444975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лучше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модель?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Для кода использовать </a:t>
            </a:r>
            <a:r>
              <a:rPr lang="en-US" dirty="0"/>
              <a:t>Qwen-Coder 2.5.1 (</a:t>
            </a:r>
            <a:r>
              <a:rPr lang="ru-RU" dirty="0"/>
              <a:t>или 2.5</a:t>
            </a:r>
            <a:r>
              <a:rPr lang="en-US" dirty="0"/>
              <a:t>).</a:t>
            </a:r>
            <a:endParaRPr lang="ru-RU" dirty="0"/>
          </a:p>
          <a:p>
            <a:r>
              <a:rPr lang="ru-RU" dirty="0"/>
              <a:t>Общего назначения – </a:t>
            </a:r>
            <a:r>
              <a:rPr lang="en-US" dirty="0"/>
              <a:t>Llama 3.3, Llama 3.2.</a:t>
            </a:r>
          </a:p>
          <a:p>
            <a:r>
              <a:rPr lang="ru-RU" dirty="0"/>
              <a:t>На русском языке – </a:t>
            </a:r>
            <a:r>
              <a:rPr lang="en-US" dirty="0"/>
              <a:t>T-lite </a:t>
            </a:r>
            <a:r>
              <a:rPr lang="ru-RU" dirty="0"/>
              <a:t>или </a:t>
            </a:r>
            <a:r>
              <a:rPr lang="en-US" dirty="0"/>
              <a:t>T-pro.</a:t>
            </a:r>
          </a:p>
          <a:p>
            <a:r>
              <a:rPr lang="en-US" dirty="0"/>
              <a:t>FIM – Qwen-coder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Starcoder</a:t>
            </a:r>
            <a:r>
              <a:rPr lang="en-US" dirty="0"/>
              <a:t> 3b.</a:t>
            </a:r>
            <a:endParaRPr lang="ru-RU" dirty="0"/>
          </a:p>
          <a:p>
            <a:r>
              <a:rPr lang="ru-RU" dirty="0"/>
              <a:t>Стоит обратить внимание – </a:t>
            </a:r>
            <a:r>
              <a:rPr lang="en-US" dirty="0"/>
              <a:t>Phi-4.</a:t>
            </a:r>
          </a:p>
          <a:p>
            <a:r>
              <a:rPr lang="ru-RU" dirty="0"/>
              <a:t>Всё время появляются новые модели. Ищите и </a:t>
            </a:r>
            <a:r>
              <a:rPr lang="ru-RU" dirty="0" err="1"/>
              <a:t>обрящете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1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idx.google.com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бесплатно, доступно из России, онлайн редактор с ИИ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mistral.ai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Чат, бесплатный, доступен из России, также доступен бесплатный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proxyapi.ru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его аналоги – доступ 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России. Подходит для подключения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т.д.. Дорого.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chatru.net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аналоги – доступ к иностранным чатам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которые заблокировали Россию. Большая часть - платно.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обхода блокировок + иностранная карта (напр.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Ininal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лучше?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https://lmarena.ai/?leaderboard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https://web.lmarena.ai/leaderboard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https://aider.chat/docs/leaderboards/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https://www.swebench.com/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08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https://t.me/denissexy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https://t.me/ppprompt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https://t.me/neurogen_news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https://t.me/ai_newz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6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Чего ждать в будущем?</a:t>
            </a:r>
            <a:r>
              <a:rPr lang="en-US" dirty="0"/>
              <a:t> 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Расширение</a:t>
            </a:r>
            <a:r>
              <a:rPr lang="en-US" dirty="0"/>
              <a:t> </a:t>
            </a:r>
            <a:r>
              <a:rPr lang="en-US" dirty="0" err="1"/>
              <a:t>возможностей</a:t>
            </a:r>
            <a:r>
              <a:rPr lang="en-US" dirty="0"/>
              <a:t> </a:t>
            </a:r>
            <a:r>
              <a:rPr lang="en-US" dirty="0" err="1"/>
              <a:t>нейросетей</a:t>
            </a:r>
            <a:r>
              <a:rPr lang="en-US" dirty="0"/>
              <a:t>. </a:t>
            </a:r>
            <a:r>
              <a:rPr lang="en-US" dirty="0" err="1"/>
              <a:t>Улучшение</a:t>
            </a:r>
            <a:r>
              <a:rPr lang="en-US" dirty="0"/>
              <a:t> </a:t>
            </a:r>
            <a:r>
              <a:rPr lang="en-US" dirty="0" err="1"/>
              <a:t>качества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и </a:t>
            </a:r>
            <a:r>
              <a:rPr lang="en-US" dirty="0" err="1"/>
              <a:t>сложности</a:t>
            </a:r>
            <a:r>
              <a:rPr lang="en-US" dirty="0"/>
              <a:t> </a:t>
            </a:r>
            <a:r>
              <a:rPr lang="en-US" dirty="0" err="1"/>
              <a:t>выполняемых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.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проприетарных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open-source </a:t>
            </a:r>
            <a:r>
              <a:rPr lang="en-US" dirty="0" err="1"/>
              <a:t>моделей</a:t>
            </a:r>
            <a:r>
              <a:rPr lang="en-US" dirty="0"/>
              <a:t>.</a:t>
            </a:r>
          </a:p>
          <a:p>
            <a:r>
              <a:rPr lang="en-US" dirty="0" err="1"/>
              <a:t>Интеграцию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всё</a:t>
            </a:r>
            <a:r>
              <a:rPr lang="en-US" dirty="0"/>
              <a:t> </a:t>
            </a:r>
            <a:r>
              <a:rPr lang="en-US" dirty="0" err="1"/>
              <a:t>большим</a:t>
            </a:r>
            <a:r>
              <a:rPr lang="en-US" dirty="0"/>
              <a:t> </a:t>
            </a:r>
            <a:r>
              <a:rPr lang="en-US" dirty="0" err="1"/>
              <a:t>количеством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- </a:t>
            </a:r>
            <a:r>
              <a:rPr lang="en-US" dirty="0" err="1"/>
              <a:t>чаты</a:t>
            </a:r>
            <a:r>
              <a:rPr lang="en-US" dirty="0"/>
              <a:t>, </a:t>
            </a:r>
            <a:r>
              <a:rPr lang="en-US" dirty="0" err="1"/>
              <a:t>репозитории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</a:t>
            </a:r>
          </a:p>
          <a:p>
            <a:r>
              <a:rPr lang="en-US" dirty="0" err="1"/>
              <a:t>Удешевление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ИИ.</a:t>
            </a:r>
          </a:p>
        </p:txBody>
      </p:sp>
    </p:spTree>
    <p:extLst>
      <p:ext uri="{BB962C8B-B14F-4D97-AF65-F5344CB8AC3E}">
        <p14:creationId xmlns:p14="http://schemas.microsoft.com/office/powerpoint/2010/main" val="149853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254252-69A8-4796-8342-9DE24DF1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32" y="1933329"/>
            <a:ext cx="8876637" cy="573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F1131-3A57-4421-9ED1-8E634956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16" y="2671545"/>
            <a:ext cx="7172768" cy="39721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34BBAF-487B-49E4-AD19-CA1A84F5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SWE-Bench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48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D0D94-0B7C-4F90-AB12-5AA698A5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0" y="1950351"/>
            <a:ext cx="6186979" cy="46381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A24B47-3218-46E2-B705-3B7BB5F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документам.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 и/или локально.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EF2F22-A426-AB4D-555F-D1F4CEC4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54" y="310823"/>
            <a:ext cx="8357918" cy="6242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15EA5-3456-B62C-F98C-76C343968179}"/>
              </a:ext>
            </a:extLst>
          </p:cNvPr>
          <p:cNvSpPr txBox="1"/>
          <p:nvPr/>
        </p:nvSpPr>
        <p:spPr>
          <a:xfrm>
            <a:off x="6522064" y="419509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Конец 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близок</a:t>
            </a:r>
          </a:p>
        </p:txBody>
      </p:sp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https://claude.ai/new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https://mistral.ai/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https://aistudio.google.com/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https://www.continue.dev/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https://console.yandex.cloud/folders/b1gvg4g49j1tnt9aefrt/foundation-models/chat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https://giga.chat/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https://huggingface.co/t-tech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https://www.perplexity.ai/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https://www.phind.com/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https://ai-sara.fly.dev/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https://supermaven.com/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59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https://www.cursor.com/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https://codeium.com/windsurf</a:t>
            </a:r>
          </a:p>
          <a:p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bolt.new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459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5289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75202B24-55B9-C09D-8D82-AB3C9606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1102"/>
            <a:ext cx="3525982" cy="3525982"/>
          </a:xfrm>
          <a:prstGeom prst="rect">
            <a:avLst/>
          </a:prstGeom>
        </p:spPr>
      </p:pic>
      <p:pic>
        <p:nvPicPr>
          <p:cNvPr id="6" name="Picture 5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6493C789-3655-F17D-90A1-193F17D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2" y="2708564"/>
            <a:ext cx="2945347" cy="3525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9D93-EEA9-4734-1FDA-8C78444D061A}"/>
              </a:ext>
            </a:extLst>
          </p:cNvPr>
          <p:cNvSpPr txBox="1"/>
          <p:nvPr/>
        </p:nvSpPr>
        <p:spPr>
          <a:xfrm>
            <a:off x="2299854" y="2057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Презентация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8505-697D-E71E-A519-71C3C0610F7F}"/>
              </a:ext>
            </a:extLst>
          </p:cNvPr>
          <p:cNvSpPr txBox="1"/>
          <p:nvPr/>
        </p:nvSpPr>
        <p:spPr>
          <a:xfrm>
            <a:off x="7439890" y="20573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2369</TotalTime>
  <Words>1027</Words>
  <Application>Microsoft Office PowerPoint</Application>
  <PresentationFormat>Widescreen</PresentationFormat>
  <Paragraphs>132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Trebuchet MS</vt:lpstr>
      <vt:lpstr>Tw Cen MT</vt:lpstr>
      <vt:lpstr>Tw Cen MT</vt:lpstr>
      <vt:lpstr>Circuit</vt:lpstr>
      <vt:lpstr>Инструменты ИИ для программирования</vt:lpstr>
      <vt:lpstr>Об авторе</vt:lpstr>
      <vt:lpstr>Почему ИИ?</vt:lpstr>
      <vt:lpstr>Крадёт данные! Как использовать?</vt:lpstr>
      <vt:lpstr>Темы</vt:lpstr>
      <vt:lpstr>PowerPoint Presentation</vt:lpstr>
      <vt:lpstr>Подопытный (filmgu.ru)</vt:lpstr>
      <vt:lpstr>movies.controller.ts</vt:lpstr>
      <vt:lpstr>movies.service.ts</vt:lpstr>
      <vt:lpstr>LLM</vt:lpstr>
      <vt:lpstr>LLM-чаты</vt:lpstr>
      <vt:lpstr>PowerPoint Presentation</vt:lpstr>
      <vt:lpstr>PowerPoint Presentation</vt:lpstr>
      <vt:lpstr>Написание кода</vt:lpstr>
      <vt:lpstr>Написание тестов</vt:lpstr>
      <vt:lpstr>PowerPoint Presentation</vt:lpstr>
      <vt:lpstr>Continue.dev</vt:lpstr>
      <vt:lpstr>Continue.dev</vt:lpstr>
      <vt:lpstr>Continue.dev – применить изменения</vt:lpstr>
      <vt:lpstr>Поиск информации - Perplexity</vt:lpstr>
      <vt:lpstr>PowerPoint Presentation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PowerPoint Presentation</vt:lpstr>
      <vt:lpstr>Агенты</vt:lpstr>
      <vt:lpstr>Windsurf</vt:lpstr>
      <vt:lpstr>Windsurf</vt:lpstr>
      <vt:lpstr>Windsurf</vt:lpstr>
      <vt:lpstr>Cline</vt:lpstr>
      <vt:lpstr>Cline</vt:lpstr>
      <vt:lpstr>Aider</vt:lpstr>
      <vt:lpstr>PowerPoint Presentation</vt:lpstr>
      <vt:lpstr>Bolt.new </vt:lpstr>
      <vt:lpstr>Bolt.new </vt:lpstr>
      <vt:lpstr>Запуск локально</vt:lpstr>
      <vt:lpstr>Ollama</vt:lpstr>
      <vt:lpstr>Ollama</vt:lpstr>
      <vt:lpstr>Ollama</vt:lpstr>
      <vt:lpstr>Как использовать?</vt:lpstr>
      <vt:lpstr>Как выбрать модель?</vt:lpstr>
      <vt:lpstr>Как попробовать?</vt:lpstr>
      <vt:lpstr>Что лучше?</vt:lpstr>
      <vt:lpstr>Новости</vt:lpstr>
      <vt:lpstr>Чего ждать в будущем? </vt:lpstr>
      <vt:lpstr>SWE-Bench</vt:lpstr>
      <vt:lpstr>Aider</vt:lpstr>
      <vt:lpstr>PowerPoint Presentation</vt:lpstr>
      <vt:lpstr>Инструменты из презентации </vt:lpstr>
      <vt:lpstr>Инструменты из презентации </vt:lpstr>
      <vt:lpstr>Инструменты из презентации 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471</cp:revision>
  <dcterms:created xsi:type="dcterms:W3CDTF">2024-12-17T07:35:17Z</dcterms:created>
  <dcterms:modified xsi:type="dcterms:W3CDTF">2024-12-25T07:29:14Z</dcterms:modified>
</cp:coreProperties>
</file>